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D38797-4190-45D7-942A-1CA85AB9656C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2ABCDF-6BC4-4BA6-9700-9A6D422B99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301FA-1A24-4B90-AEF0-AAE26F25DA91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414C0-26F2-4B60-9909-7AD63CA9B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74A90-8846-4D60-8C42-B7257B3BDC42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68BA7-4520-4B29-B2C2-032EC61591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212D4-0FE9-48D1-8E69-CA2079144A01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80B1D-15A3-4AD5-9122-4902D53B83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40EC3C-7FF1-4246-BBD8-4213ADB97D9B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1E1708-BD3C-45E4-889F-7BDDBAA6AE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90F0E-5692-41A8-89B1-7CA1180E98FE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BD292-C990-4844-904E-688D9EE5A0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94135-9B6B-48FB-8C4C-2A16CA6C92A5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4741C-E53E-4F9D-9BA2-EE4A55DE37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20D17-19EF-4A99-A04D-364246BF3E7F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D06DC-C74D-4572-9F80-21FE858420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85C6AF-1C54-45C5-ABD3-A76D423FCE13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958FAE-6B1A-4174-93CA-8A1011EF0D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144F3-CBBA-4313-8385-B5ED54901003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EB2E2-3908-48BA-8019-1AB9DD29C9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D7BA2F-DB14-4ECE-BB83-A258E9906A9A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29843C-4DBC-4014-AE7A-FCEE724C29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6171910-9270-461E-B3CE-5D04F031E219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E4DDF6F-876C-46DF-9554-657A3A9620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67" r:id="rId8"/>
    <p:sldLayoutId id="2147483675" r:id="rId9"/>
    <p:sldLayoutId id="2147483666" r:id="rId10"/>
    <p:sldLayoutId id="214748366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6594DA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FF3D39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FF3D39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BEFF4B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Содержимое 4"/>
          <p:cNvSpPr>
            <a:spLocks noGrp="1"/>
          </p:cNvSpPr>
          <p:nvPr>
            <p:ph idx="1"/>
          </p:nvPr>
        </p:nvSpPr>
        <p:spPr>
          <a:xfrm>
            <a:off x="500063" y="285750"/>
            <a:ext cx="8186737" cy="542925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3600" b="1" i="1" dirty="0" smtClean="0"/>
              <a:t>ФЕДЕРАЛЬНЫЙ ГОСУДАРСТВЕННЫЙ ОБРАЗОВАТЕЛЬНЫЙ СТАНДАРТ ДОШКОЛЬНОГО ОБРАЗОВАНИЯ</a:t>
            </a:r>
          </a:p>
          <a:p>
            <a:pPr algn="ctr">
              <a:buFont typeface="Wingdings 2" pitchFamily="18" charset="2"/>
              <a:buNone/>
            </a:pPr>
            <a:endParaRPr lang="ru-RU" sz="3600" b="1" i="1" dirty="0" smtClean="0"/>
          </a:p>
          <a:p>
            <a:pPr algn="ctr">
              <a:buFont typeface="Wingdings 2" pitchFamily="18" charset="2"/>
              <a:buNone/>
            </a:pPr>
            <a:r>
              <a:rPr lang="ru-RU" b="1" i="1" dirty="0" smtClean="0"/>
              <a:t> Выполнила</a:t>
            </a:r>
            <a:r>
              <a:rPr lang="ru-RU" b="1" i="1" dirty="0" smtClean="0">
                <a:latin typeface="Arial" charset="0"/>
              </a:rPr>
              <a:t>:</a:t>
            </a:r>
          </a:p>
          <a:p>
            <a:pPr algn="ctr">
              <a:buFont typeface="Wingdings 2" pitchFamily="18" charset="2"/>
              <a:buNone/>
            </a:pPr>
            <a:r>
              <a:rPr lang="ru-RU" b="1" i="1" smtClean="0">
                <a:latin typeface="Arial" charset="0"/>
              </a:rPr>
              <a:t>                   Старший воспитатель</a:t>
            </a:r>
            <a:r>
              <a:rPr lang="ru-RU" b="1" i="1" smtClean="0">
                <a:latin typeface="Arial" charset="0"/>
              </a:rPr>
              <a:t> </a:t>
            </a:r>
            <a:endParaRPr lang="ru-RU" b="1" i="1" smtClean="0">
              <a:latin typeface="Arial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b="1" i="1" dirty="0" smtClean="0">
                <a:latin typeface="Arial" charset="0"/>
              </a:rPr>
              <a:t>                         МКДОУ «Детский сад № 49»</a:t>
            </a:r>
          </a:p>
          <a:p>
            <a:pPr algn="ctr">
              <a:buFont typeface="Wingdings 2" pitchFamily="18" charset="2"/>
              <a:buNone/>
            </a:pPr>
            <a:r>
              <a:rPr lang="ru-RU" b="1" i="1" dirty="0" smtClean="0">
                <a:latin typeface="Arial" charset="0"/>
              </a:rPr>
              <a:t>         </a:t>
            </a:r>
            <a:r>
              <a:rPr lang="ru-RU" b="1" i="1" dirty="0" err="1" smtClean="0">
                <a:latin typeface="Arial" charset="0"/>
              </a:rPr>
              <a:t>Галямутдинова</a:t>
            </a:r>
            <a:r>
              <a:rPr lang="ru-RU" b="1" i="1" dirty="0" smtClean="0">
                <a:latin typeface="Arial" charset="0"/>
              </a:rPr>
              <a:t> А.А.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4705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u="sng" smtClean="0"/>
              <a:t>Стандарт решает задачи:</a:t>
            </a:r>
          </a:p>
          <a:p>
            <a:r>
              <a:rPr lang="ru-RU" sz="2400" smtClean="0"/>
              <a:t>обеспечения вариативности и разнообразия содержания образовательных программ и организационных форм уровня дошкольного образования, возможности формирования образовательных программ различных уровней сложности и направленности с учётом образовательных потребностей и способностей воспитанников;</a:t>
            </a:r>
          </a:p>
          <a:p>
            <a:r>
              <a:rPr lang="ru-RU" sz="2400" smtClean="0"/>
              <a:t>формирования социокультурной среды, соответствующей возрастным и индивидуальным особенностям детей;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756150"/>
          </a:xfrm>
        </p:spPr>
        <p:txBody>
          <a:bodyPr>
            <a:normAutofit fontScale="92500" lnSpcReduction="1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u="sng" dirty="0" smtClean="0"/>
              <a:t>Стандарт решает задачи: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обеспечения равных возможностей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особенностей (в том числе ограниченных возможностей здоровья);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обеспечения преемственности основных образовательных программ дошкольного и начального общего образования;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 определения направлений для систематического межведомственного взаимодействия, а также взаимодействия педагогических и общественных объединений.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113338"/>
          </a:xfrm>
        </p:spPr>
        <p:txBody>
          <a:bodyPr>
            <a:normAutofit fontScale="85000" lnSpcReduction="2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u="sng" dirty="0" smtClean="0"/>
              <a:t>Стандарт является основой для: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разработки и реализации Программы;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разработки примерных образовательных программ дошкольного образования;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 разработки нормативов финансового обеспечения реализации Программы;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формирования учредителем государственного (муниципального) задания в отношении Организаций;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объективной оценки соответствия образовательной деятельности Организации требованиям Стандарта к условиям реализации и структуре Программы;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 подготовки, профессиональной переподготовки, повышения квалификации и аттестации педагогических работников, административно-управленческого персонала государственных и муниципальных Организаций.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684713"/>
          </a:xfrm>
        </p:spPr>
        <p:txBody>
          <a:bodyPr>
            <a:normAutofit lnSpcReduction="1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u="sng" dirty="0" smtClean="0"/>
              <a:t>Стандарт устанавливает требования, обязательные при реализации Программы, в том числе: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к структуре Программы;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к условиям реализации Программы, включающим требования к психолого-педагогическим, кадровым, финансовым условиям и к предметно-пространственной среде;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 к результатам освоения Программы, представленным в виде целевых ориентиров дошкольного образования.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26626" name="Содержимое 3" descr="http://ic.pics.livejournal.com/mon_ru/38423652/211501/211501_original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214313"/>
            <a:ext cx="8501063" cy="614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endParaRPr lang="ru-RU" sz="6000" smtClean="0"/>
          </a:p>
          <a:p>
            <a:pPr algn="ctr">
              <a:buFont typeface="Wingdings 2" pitchFamily="18" charset="2"/>
              <a:buNone/>
            </a:pPr>
            <a:r>
              <a:rPr lang="ru-RU" sz="6000" b="1" i="1" smtClean="0"/>
              <a:t>Спасибо</a:t>
            </a:r>
          </a:p>
          <a:p>
            <a:pPr algn="ctr">
              <a:buFont typeface="Wingdings 2" pitchFamily="18" charset="2"/>
              <a:buNone/>
            </a:pPr>
            <a:r>
              <a:rPr lang="ru-RU" sz="6000" b="1" i="1" smtClean="0"/>
              <a:t> за внимание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714375"/>
            <a:ext cx="8258175" cy="53213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571500" y="530225"/>
            <a:ext cx="8115300" cy="4899025"/>
          </a:xfrm>
        </p:spPr>
        <p:txBody>
          <a:bodyPr/>
          <a:lstStyle/>
          <a:p>
            <a:r>
              <a:rPr lang="ru-RU" smtClean="0"/>
              <a:t>ФГОС дошкольного образования разрабатывается впервые в российской истории в соответствии с требованиями вступающего в силу 1 сентября 2013 года Федерального закона «Об образовании в Российской Федерации"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041775"/>
          </a:xfrm>
        </p:spPr>
        <p:txBody>
          <a:bodyPr/>
          <a:lstStyle/>
          <a:p>
            <a:r>
              <a:rPr lang="ru-RU" u="sng" smtClean="0"/>
              <a:t>Предметом регулирования ФГОС дошкольного образования </a:t>
            </a:r>
            <a:r>
              <a:rPr lang="ru-RU" smtClean="0"/>
              <a:t>являются отношения в сфере образования между их участниками, возникающие при реализации основной образовательной программы дошкольного образования организацией, осуществляющей  образовательную деятельность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ru-RU" u="sng" smtClean="0"/>
              <a:t>Стандарт разработан на основе </a:t>
            </a:r>
            <a:r>
              <a:rPr lang="ru-RU" smtClean="0"/>
              <a:t>Конвенции ООН о правах ребенка, Конституции РФ, законодательства РФ и обеспечивает возможность учёта региональных, национальных, этнокультурных и других особенностей народов РФ при разработке и реализации Программы Организацией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u="sng" smtClean="0"/>
              <a:t>При разработке Стандарта учтены:</a:t>
            </a:r>
          </a:p>
          <a:p>
            <a:r>
              <a:rPr lang="ru-RU" smtClean="0"/>
              <a:t>особые образовательные потребности отдельных категорий детей, в том числе с ограниченными возможностями здоровья;</a:t>
            </a:r>
          </a:p>
          <a:p>
            <a:r>
              <a:rPr lang="ru-RU" smtClean="0"/>
              <a:t>возможности освоения ребёнком Программы на разных этапах её реализации.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684713"/>
          </a:xfrm>
        </p:spPr>
        <p:txBody>
          <a:bodyPr>
            <a:normAutofit lnSpcReduction="1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u="sng" dirty="0" smtClean="0"/>
              <a:t>Стандарт утверждает основные принципы: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поддержки разнообразия  детства;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сохранения уникальности и </a:t>
            </a:r>
            <a:r>
              <a:rPr lang="ru-RU" sz="2400" dirty="0" err="1" smtClean="0"/>
              <a:t>самоценности</a:t>
            </a:r>
            <a:r>
              <a:rPr lang="ru-RU" sz="2400" dirty="0" smtClean="0"/>
              <a:t> дошкольного детства как важного этапа в общем развитии человека;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полноценного проживания ребёнком всех этапов дошкольного детства, амплификации (обогащения) детского развития;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создания благоприятной социальной ситуации развития каждого ребёнка в соответствии с его возрастными и индивидуальными особенностями и склонностями;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184775"/>
          </a:xfrm>
        </p:spPr>
        <p:txBody>
          <a:bodyPr>
            <a:normAutofit lnSpcReduction="1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u="sng" dirty="0" smtClean="0"/>
              <a:t>Стандарт утверждает основные принципы: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содействия и сотрудничества детей и взрослых в процессе развития детей и их взаимодействия с людьми, культурой и окружающим миром;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приобщения детей к </a:t>
            </a:r>
            <a:r>
              <a:rPr lang="ru-RU" sz="2400" dirty="0" err="1" smtClean="0"/>
              <a:t>социокультурным</a:t>
            </a:r>
            <a:r>
              <a:rPr lang="ru-RU" sz="2400" dirty="0" smtClean="0"/>
              <a:t> нормам,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  традициям семьи, общества и государства;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 формирования познавательных интересов и познавательных действий ребёнка через его включение в различные виды деятельности;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учёта этнокультурной и социальной ситуации развития детей.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2400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756150"/>
          </a:xfrm>
        </p:spPr>
        <p:txBody>
          <a:bodyPr>
            <a:normAutofit fontScale="925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u="sng" dirty="0" smtClean="0"/>
              <a:t>Стандарт преследует следующие цели</a:t>
            </a:r>
            <a:r>
              <a:rPr lang="ru-RU" dirty="0" smtClean="0"/>
              <a:t>: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обеспечение государством равенства возможностей для каждого ребёнка в получении качественного дошкольного образования;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обеспечение государственных гарантий уровня и качества образования на основе единства обязательных требований к условиям реализации основных образовательных программ, их структуре и результатам их освоения;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сохранение единства образовательного пространства РФ относительно уровня дошкольного образования.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2400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82771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u="sng" smtClean="0"/>
              <a:t>Стандарт решает задачи:</a:t>
            </a:r>
          </a:p>
          <a:p>
            <a:r>
              <a:rPr lang="ru-RU" sz="2400" smtClean="0"/>
              <a:t>охраны и укрепления физического и психического здоровья детей;</a:t>
            </a:r>
          </a:p>
          <a:p>
            <a:r>
              <a:rPr lang="ru-RU" sz="2400" smtClean="0"/>
              <a:t>сохранения и поддержки индивидуальности ребёнка, развития индивидуальных способностей и творческого потенциала каждого ребёнка как субъекта отношений с людьми, миром и самим собой;</a:t>
            </a:r>
          </a:p>
          <a:p>
            <a:r>
              <a:rPr lang="ru-RU" sz="2400" smtClean="0"/>
              <a:t>формирования общей культуры воспитанников, развития их нравственных, интеллектуальных, физических, эстетических качеств, инициативности, самостоятельности, формирования предпосылок к учебной деятельности;</a:t>
            </a:r>
          </a:p>
          <a:p>
            <a:endParaRPr lang="ru-RU" sz="2400" smtClean="0"/>
          </a:p>
          <a:p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78</TotalTime>
  <Words>620</Words>
  <Application>Microsoft Office PowerPoint</Application>
  <PresentationFormat>Экран (4:3)</PresentationFormat>
  <Paragraphs>54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Vika</dc:creator>
  <cp:lastModifiedBy>Анжела</cp:lastModifiedBy>
  <cp:revision>11</cp:revision>
  <dcterms:created xsi:type="dcterms:W3CDTF">2013-08-13T15:19:17Z</dcterms:created>
  <dcterms:modified xsi:type="dcterms:W3CDTF">2016-01-20T08:58:44Z</dcterms:modified>
</cp:coreProperties>
</file>