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38.emf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4964485" cy="30686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3227" t="34317" r="44533" b="49271"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4" imgW="1328400" imgH="1311120" progId="CorelDRAW.Graphic.13">
                  <p:embed/>
                </p:oleObj>
              </mc:Choice>
              <mc:Fallback>
                <p:oleObj name="CorelDRAW" r:id="rId4" imgW="1328400" imgH="1311120" progId="CorelDRAW.Graphic.1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orelDRAW" r:id="rId3" imgW="1856160" imgH="1492200" progId="CorelDRAW.Graphic.13">
                  <p:embed/>
                </p:oleObj>
              </mc:Choice>
              <mc:Fallback>
                <p:oleObj name="CorelDRAW" r:id="rId3" imgW="1856160" imgH="1492200" progId="CorelDRAW.Graphic.1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orelDRAW" r:id="rId5" imgW="4312440" imgH="6366960" progId="CorelDRAW.Graphic.13">
                  <p:embed/>
                </p:oleObj>
              </mc:Choice>
              <mc:Fallback>
                <p:oleObj name="CorelDRAW" r:id="rId5" imgW="4312440" imgH="6366960" progId="CorelDRAW.Graphic.1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orelDRAW" r:id="rId7" imgW="4312440" imgH="6366960" progId="CorelDRAW.Graphic.13">
                  <p:embed/>
                </p:oleObj>
              </mc:Choice>
              <mc:Fallback>
                <p:oleObj name="CorelDRAW" r:id="rId7" imgW="4312440" imgH="6366960" progId="CorelDRAW.Graphic.1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orelDRAW CMX" r:id="rId8" imgW="3579840" imgH="2287800" progId="CorelDRAW.CMX.13">
                  <p:embed/>
                </p:oleObj>
              </mc:Choice>
              <mc:Fallback>
                <p:oleObj name="CorelDRAW CMX" r:id="rId8" imgW="3579840" imgH="2287800" progId="CorelDRAW.CMX.1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CorelDRAW CMX" r:id="rId3" imgW="1912732" imgH="1478184" progId="CorelDRAW.CMX.13">
                  <p:embed/>
                </p:oleObj>
              </mc:Choice>
              <mc:Fallback>
                <p:oleObj name="CorelDRAW CMX" r:id="rId3" imgW="1912732" imgH="1478184" progId="CorelDRAW.CMX.1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orelDRAW" r:id="rId5" imgW="4203360" imgH="4765680" progId="CorelDRAW.Graphic.13">
                  <p:embed/>
                </p:oleObj>
              </mc:Choice>
              <mc:Fallback>
                <p:oleObj name="CorelDRAW" r:id="rId5" imgW="4203360" imgH="4765680" progId="CorelDRAW.Graphic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orelDRAW" r:id="rId7" imgW="4203360" imgH="4765680" progId="CorelDRAW.Graphic.13">
                  <p:embed/>
                </p:oleObj>
              </mc:Choice>
              <mc:Fallback>
                <p:oleObj name="CorelDRAW" r:id="rId7" imgW="4203360" imgH="4765680" progId="CorelDRAW.Graphic.1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orelDRAW" r:id="rId8" imgW="7212600" imgH="3332160" progId="CorelDRAW.Graphic.13">
                  <p:embed/>
                </p:oleObj>
              </mc:Choice>
              <mc:Fallback>
                <p:oleObj name="CorelDRAW" r:id="rId8" imgW="7212600" imgH="3332160" progId="CorelDRAW.Graphic.1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CorelDRAW" r:id="rId10" imgW="4203360" imgH="4765680" progId="CorelDRAW.Graphic.13">
                  <p:embed/>
                </p:oleObj>
              </mc:Choice>
              <mc:Fallback>
                <p:oleObj name="CorelDRAW" r:id="rId10" imgW="4203360" imgH="4765680" progId="CorelDRAW.Graphic.1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CorelDRAW" r:id="rId3" imgW="2834640" imgH="5288760" progId="CorelDRAW.Graphic.13">
                  <p:embed/>
                </p:oleObj>
              </mc:Choice>
              <mc:Fallback>
                <p:oleObj name="CorelDRAW" r:id="rId3" imgW="2834640" imgH="5288760" progId="CorelDRAW.Graphic.1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CorelDRAW" r:id="rId5" imgW="2834640" imgH="5288760" progId="CorelDRAW.Graphic.13">
                  <p:embed/>
                </p:oleObj>
              </mc:Choice>
              <mc:Fallback>
                <p:oleObj name="CorelDRAW" r:id="rId5" imgW="2834640" imgH="5288760" progId="CorelDRAW.Graphic.1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CorelDRAW" r:id="rId6" imgW="1025668" imgH="1305186" progId="CorelDRAW.Graphic.13">
                  <p:embed/>
                </p:oleObj>
              </mc:Choice>
              <mc:Fallback>
                <p:oleObj name="CorelDRAW" r:id="rId6" imgW="1025668" imgH="1305186" progId="CorelDRAW.Graphic.1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7205198" y="1357298"/>
          <a:ext cx="938702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CorelDRAW" r:id="rId8" imgW="431982" imgH="1314683" progId="CorelDRAW.Graphic.13">
                  <p:embed/>
                </p:oleObj>
              </mc:Choice>
              <mc:Fallback>
                <p:oleObj name="CorelDRAW" r:id="rId8" imgW="431982" imgH="1314683" progId="CorelDRAW.Graphic.1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198" y="1357298"/>
                        <a:ext cx="938702" cy="285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CorelDRAW" r:id="rId10" imgW="2834640" imgH="5288760" progId="CorelDRAW.Graphic.13">
                  <p:embed/>
                </p:oleObj>
              </mc:Choice>
              <mc:Fallback>
                <p:oleObj name="CorelDRAW" r:id="rId10" imgW="2834640" imgH="5288760" progId="CorelDRAW.Graphic.1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CorelDRAW CMX" r:id="rId3" imgW="2770560" imgH="1077120" progId="CorelDRAW.CMX.13">
                  <p:embed/>
                </p:oleObj>
              </mc:Choice>
              <mc:Fallback>
                <p:oleObj name="CorelDRAW CMX" r:id="rId3" imgW="2770560" imgH="1077120" progId="CorelDRAW.CMX.1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CorelDRAW CMX" r:id="rId5" imgW="2770560" imgH="1077120" progId="CorelDRAW.CMX.13">
                  <p:embed/>
                </p:oleObj>
              </mc:Choice>
              <mc:Fallback>
                <p:oleObj name="CorelDRAW CMX" r:id="rId5" imgW="2770560" imgH="1077120" progId="CorelDRAW.CMX.1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CorelDRAW" r:id="rId6" imgW="448152" imgH="1322896" progId="CorelDRAW.Graphic.13">
                  <p:embed/>
                </p:oleObj>
              </mc:Choice>
              <mc:Fallback>
                <p:oleObj name="CorelDRAW" r:id="rId6" imgW="448152" imgH="1322896" progId="CorelDRAW.Graphic.1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CorelDRAW" r:id="rId8" imgW="965093" imgH="959960" progId="CorelDRAW.Graphic.13">
                  <p:embed/>
                </p:oleObj>
              </mc:Choice>
              <mc:Fallback>
                <p:oleObj name="CorelDRAW" r:id="rId8" imgW="965093" imgH="959960" progId="CorelDRAW.Graphic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CorelDRAW" r:id="rId10" imgW="440965" imgH="140144" progId="CorelDRAW.Graphic.13">
                  <p:embed/>
                </p:oleObj>
              </mc:Choice>
              <mc:Fallback>
                <p:oleObj name="CorelDRAW" r:id="rId10" imgW="440965" imgH="140144" progId="CorelDRAW.Graphic.1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CorelDRAW" r:id="rId12" imgW="2316223" imgH="972537" progId="CorelDRAW.Graphic.13">
                  <p:embed/>
                </p:oleObj>
              </mc:Choice>
              <mc:Fallback>
                <p:oleObj name="CorelDRAW" r:id="rId12" imgW="2316223" imgH="972537" progId="CorelDRAW.Graphic.1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зажигай свет, не чиркай спичками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orelDRAW" r:id="rId3" imgW="4712400" imgH="6428160" progId="CorelDRAW.Graphic.13">
                  <p:embed/>
                </p:oleObj>
              </mc:Choice>
              <mc:Fallback>
                <p:oleObj name="CorelDRAW" r:id="rId3" imgW="4712400" imgH="6428160" progId="CorelDRAW.Graphic.1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orelDRAW" r:id="rId5" imgW="3408840" imgH="3458520" progId="CorelDRAW.Graphic.13">
                  <p:embed/>
                </p:oleObj>
              </mc:Choice>
              <mc:Fallback>
                <p:oleObj name="CorelDRAW" r:id="rId5" imgW="3408840" imgH="3458520" progId="CorelDRAW.Graphic.1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orelDRAW" r:id="rId7" imgW="4150800" imgH="617040" progId="CorelDRAW.Graphic.13">
                  <p:embed/>
                </p:oleObj>
              </mc:Choice>
              <mc:Fallback>
                <p:oleObj name="CorelDRAW" r:id="rId7" imgW="4150800" imgH="617040" progId="CorelDRAW.Graphic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CorelDRAW CMX" r:id="rId3" imgW="1248840" imgH="2338920" progId="CorelDRAW.CMX.13">
                  <p:embed/>
                </p:oleObj>
              </mc:Choice>
              <mc:Fallback>
                <p:oleObj name="CorelDRAW CMX" r:id="rId3" imgW="1248840" imgH="2338920" progId="CorelDRAW.CMX.1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orelDRAW CMX" r:id="rId5" imgW="2775240" imgH="984600" progId="CorelDRAW.CMX.13">
                  <p:embed/>
                </p:oleObj>
              </mc:Choice>
              <mc:Fallback>
                <p:oleObj name="CorelDRAW CMX" r:id="rId5" imgW="2775240" imgH="984600" progId="CorelDRAW.CMX.1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orelDRAW CMX" r:id="rId7" imgW="2358360" imgH="2750760" progId="CorelDRAW.CMX.13">
                  <p:embed/>
                </p:oleObj>
              </mc:Choice>
              <mc:Fallback>
                <p:oleObj name="CorelDRAW CMX" r:id="rId7" imgW="2358360" imgH="2750760" progId="CorelDRAW.CMX.1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CorelDRAW" r:id="rId9" imgW="2697840" imgH="2658240" progId="CorelDRAW.Graphic.13">
                  <p:embed/>
                </p:oleObj>
              </mc:Choice>
              <mc:Fallback>
                <p:oleObj name="CorelDRAW" r:id="rId9" imgW="2697840" imgH="2658240" progId="CorelDRAW.Graphic.1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CorelDRAW" r:id="rId3" imgW="1248974" imgH="514374" progId="CorelDRAW.Graphic.13">
                  <p:embed/>
                </p:oleObj>
              </mc:Choice>
              <mc:Fallback>
                <p:oleObj name="CorelDRAW" r:id="rId3" imgW="1248974" imgH="514374" progId="CorelDRAW.Graphic.1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7765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захвати с собой еду, питьевую воду, теплые вещи, фонарик, спички,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rcRect l="49488" t="58514" r="4981" b="-2398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CorelDRAW" r:id="rId6" imgW="3957652" imgH="2778236" progId="CorelDRAW.Graphic.13">
                  <p:embed/>
                </p:oleObj>
              </mc:Choice>
              <mc:Fallback>
                <p:oleObj name="CorelDRAW" r:id="rId6" imgW="3957652" imgH="2778236" progId="CorelDRAW.Graphic.1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CorelDRAW CMX" r:id="rId8" imgW="2535423" imgH="3060064" progId="CorelDRAW.CMX.13">
                  <p:embed/>
                </p:oleObj>
              </mc:Choice>
              <mc:Fallback>
                <p:oleObj name="CorelDRAW CMX" r:id="rId8" imgW="2535423" imgH="3060064" progId="CorelDRAW.CMX.1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CorelDRAW CMX" r:id="rId10" imgW="3279263" imgH="1522845" progId="CorelDRAW.CMX.13">
                  <p:embed/>
                </p:oleObj>
              </mc:Choice>
              <mc:Fallback>
                <p:oleObj name="CorelDRAW CMX" r:id="rId10" imgW="3279263" imgH="1522845" progId="CorelDRAW.CMX.1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CorelDRAW CMX" r:id="rId12" imgW="2088810" imgH="3279263" progId="CorelDRAW.CMX.13">
                  <p:embed/>
                </p:oleObj>
              </mc:Choice>
              <mc:Fallback>
                <p:oleObj name="CorelDRAW CMX" r:id="rId12" imgW="2088810" imgH="3279263" progId="CorelDRAW.CMX.1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CorelDRAW CMX" r:id="rId14" imgW="1625771" imgH="1898615" progId="CorelDRAW.CMX.13">
                  <p:embed/>
                </p:oleObj>
              </mc:Choice>
              <mc:Fallback>
                <p:oleObj name="CorelDRAW CMX" r:id="rId14" imgW="1625771" imgH="1898615" progId="CorelDRAW.CMX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orelDRAW" r:id="rId3" imgW="1521360" imgH="1602720" progId="CorelDRAW.Graphic.13">
                  <p:embed/>
                </p:oleObj>
              </mc:Choice>
              <mc:Fallback>
                <p:oleObj name="CorelDRAW" r:id="rId3" imgW="1521360" imgH="1602720" progId="CorelDRAW.Graphic.1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rcRect l="52349" t="41176" b="27866"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orelDRAW" r:id="rId6" imgW="1663200" imgH="857880" progId="CorelDRAW.Graphic.13">
                  <p:embed/>
                </p:oleObj>
              </mc:Choice>
              <mc:Fallback>
                <p:oleObj name="CorelDRAW" r:id="rId6" imgW="1663200" imgH="857880" progId="CorelDRAW.Graphic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CorelDRAW" r:id="rId3" imgW="3926880" imgH="5320080" progId="CorelDRAW.Graphic.13">
                  <p:embed/>
                </p:oleObj>
              </mc:Choice>
              <mc:Fallback>
                <p:oleObj name="CorelDRAW" r:id="rId3" imgW="3926880" imgH="5320080" progId="CorelDRAW.Graphic.1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orelDRAW" r:id="rId5" imgW="6405292" imgH="3917097" progId="CorelDRAW.Graphic.13">
                  <p:embed/>
                </p:oleObj>
              </mc:Choice>
              <mc:Fallback>
                <p:oleObj name="CorelDRAW" r:id="rId5" imgW="6405292" imgH="3917097" progId="CorelDRAW.Graphic.1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CorelDRAW" r:id="rId7" imgW="3926880" imgH="5320080" progId="CorelDRAW.Graphic.13">
                  <p:embed/>
                </p:oleObj>
              </mc:Choice>
              <mc:Fallback>
                <p:oleObj name="CorelDRAW" r:id="rId7" imgW="3926880" imgH="5320080" progId="CorelDRAW.Graphic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CorelDRAW" r:id="rId8" imgW="749520" imgH="1280160" progId="CorelDRAW.Graphic.13">
                  <p:embed/>
                </p:oleObj>
              </mc:Choice>
              <mc:Fallback>
                <p:oleObj name="CorelDRAW" r:id="rId8" imgW="749520" imgH="1280160" progId="CorelDRAW.Graphic.1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42888"/>
            <a:ext cx="6780213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5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orelDRAW" r:id="rId3" imgW="1854720" imgH="1836720" progId="CorelDRAW.Graphic.13">
                  <p:embed/>
                </p:oleObj>
              </mc:Choice>
              <mc:Fallback>
                <p:oleObj name="CorelDRAW" r:id="rId3" imgW="1854720" imgH="1836720" progId="CorelDRAW.Graphic.1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28148"/>
            <a:ext cx="35719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ныряй в незнакомых местах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заплывай за буйки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заходи на глубокое место, даже если хорошо плаваешь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подплывай к лодкам, судам, тебя может затянуть под винт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заплывай далеко на надувных матрасах, кругах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играй на воде так, чтобы удерживать «противника» под водой, он может захлебнуться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заходи в воду во время шторма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000496" y="1142984"/>
          <a:ext cx="5032301" cy="381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orelDRAW" r:id="rId3" imgW="1855080" imgH="1405440" progId="CorelDRAW.Graphic.13">
                  <p:embed/>
                </p:oleObj>
              </mc:Choice>
              <mc:Fallback>
                <p:oleObj name="CorelDRAW" r:id="rId3" imgW="1855080" imgH="1405440" progId="CorelDRAW.Graphic.1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1142984"/>
                        <a:ext cx="5032301" cy="3811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352364"/>
            <a:ext cx="2999474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собрался искупаться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море или реке,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2859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7053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0718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7239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0813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60100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946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143505" y="3786190"/>
          <a:ext cx="2857520" cy="204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CorelDRAW" r:id="rId5" imgW="1800000" imgH="1289880" progId="CorelDRAW.Graphic.13">
                  <p:embed/>
                </p:oleObj>
              </mc:Choice>
              <mc:Fallback>
                <p:oleObj name="CorelDRAW" r:id="rId5" imgW="1800000" imgH="1289880" progId="CorelDRAW.Graphic.1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5" y="3786190"/>
                        <a:ext cx="2857520" cy="2047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929058" y="311746"/>
          <a:ext cx="2714644" cy="414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orelDRAW" r:id="rId7" imgW="1215000" imgH="1855440" progId="CorelDRAW.Graphic.13">
                  <p:embed/>
                </p:oleObj>
              </mc:Choice>
              <mc:Fallback>
                <p:oleObj name="CorelDRAW" r:id="rId7" imgW="1215000" imgH="1855440" progId="CorelDRAW.Graphic.1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311746"/>
                        <a:ext cx="2714644" cy="4145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CorelDRAW CMX" r:id="rId3" imgW="4599360" imgH="2371680" progId="CorelDRAW.CMX.13">
                  <p:embed/>
                </p:oleObj>
              </mc:Choice>
              <mc:Fallback>
                <p:oleObj name="CorelDRAW CMX" r:id="rId3" imgW="4599360" imgH="2371680" progId="CorelDRAW.CMX.1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CorelDRAW" r:id="rId5" imgW="2381760" imgH="2770560" progId="CorelDRAW.Graphic.13">
                  <p:embed/>
                </p:oleObj>
              </mc:Choice>
              <mc:Fallback>
                <p:oleObj name="CorelDRAW" r:id="rId5" imgW="2381760" imgH="2770560" progId="CorelDRAW.Graphic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CorelDRAW" r:id="rId7" imgW="1140480" imgH="1087560" progId="CorelDRAW.Graphic.13">
                  <p:embed/>
                </p:oleObj>
              </mc:Choice>
              <mc:Fallback>
                <p:oleObj name="CorelDRAW" r:id="rId7" imgW="1140480" imgH="1087560" progId="CorelDRAW.Graphic.1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CorelDRAW" r:id="rId9" imgW="1276560" imgH="1856520" progId="CorelDRAW.Graphic.13">
                  <p:embed/>
                </p:oleObj>
              </mc:Choice>
              <mc:Fallback>
                <p:oleObj name="CorelDRAW" r:id="rId9" imgW="1276560" imgH="1856520" progId="CorelDRAW.Graphic.1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CorelDRAW" r:id="rId3" imgW="3367080" imgH="2471760" progId="CorelDRAW.Graphic.13">
                  <p:embed/>
                </p:oleObj>
              </mc:Choice>
              <mc:Fallback>
                <p:oleObj name="CorelDRAW" r:id="rId3" imgW="3367080" imgH="2471760" progId="CorelDRAW.Graphic.1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86904" y="500042"/>
            <a:ext cx="375987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ЛЮДЕЙ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CorelDRAW" r:id="rId5" imgW="1856160" imgH="1281240" progId="CorelDRAW.Graphic.13">
                  <p:embed/>
                </p:oleObj>
              </mc:Choice>
              <mc:Fallback>
                <p:oleObj name="CorelDRAW" r:id="rId5" imgW="1856160" imgH="1281240" progId="CorelDRAW.Graphic.1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orelDRAW" r:id="rId3" imgW="3281040" imgH="2677680" progId="CorelDRAW.Graphic.13">
                  <p:embed/>
                </p:oleObj>
              </mc:Choice>
              <mc:Fallback>
                <p:oleObj name="CorelDRAW" r:id="rId3" imgW="3281040" imgH="2677680" progId="CorelDRAW.Graphic.1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orelDRAW" r:id="rId5" imgW="4710240" imgH="4563360" progId="CorelDRAW.Graphic.13">
                  <p:embed/>
                </p:oleObj>
              </mc:Choice>
              <mc:Fallback>
                <p:oleObj name="CorelDRAW" r:id="rId5" imgW="4710240" imgH="4563360" progId="CorelDRAW.Graphic.1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>
            <a:lum contrast="30000"/>
          </a:blip>
          <a:srcRect l="1169"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>
            <a:lum contrast="30000"/>
          </a:blip>
          <a:srcRect r="1181"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>
            <a:lum contrast="30000"/>
          </a:blip>
          <a:srcRect l="1165" t="1304"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</a:t>
            </a:r>
            <a:r>
              <a:rPr lang="ru-RU" sz="1400" b="1" dirty="0" smtClean="0">
                <a:solidFill>
                  <a:srgbClr val="C00000"/>
                </a:solidFill>
              </a:rPr>
              <a:t>по</a:t>
            </a:r>
            <a:r>
              <a:rPr lang="ru-RU" sz="1400" b="1" dirty="0" smtClean="0">
                <a:solidFill>
                  <a:srgbClr val="C00000"/>
                </a:solidFill>
              </a:rPr>
              <a:t>лицию</a:t>
            </a:r>
            <a:r>
              <a:rPr lang="ru-RU" sz="1400" b="1" dirty="0" smtClean="0">
                <a:solidFill>
                  <a:srgbClr val="C00000"/>
                </a:solidFill>
              </a:rPr>
              <a:t>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CorelDRAW" r:id="rId3" imgW="5513760" imgH="2756880" progId="CorelDRAW.Graphic.13">
                  <p:embed/>
                </p:oleObj>
              </mc:Choice>
              <mc:Fallback>
                <p:oleObj name="CorelDRAW" r:id="rId3" imgW="5513760" imgH="2756880" progId="CorelDRAW.Graphic.1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orelDRAW CMX" r:id="rId3" imgW="7569000" imgH="6403320" progId="CorelDRAW.CMX.13">
                  <p:embed/>
                </p:oleObj>
              </mc:Choice>
              <mc:Fallback>
                <p:oleObj name="CorelDRAW CMX" r:id="rId3" imgW="7569000" imgH="6403320" progId="CorelDRAW.CMX.1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orelDRAW CMX" r:id="rId5" imgW="4609440" imgH="3436920" progId="CorelDRAW.CMX.13">
                  <p:embed/>
                </p:oleObj>
              </mc:Choice>
              <mc:Fallback>
                <p:oleObj name="CorelDRAW CMX" r:id="rId5" imgW="4609440" imgH="3436920" progId="CorelDRAW.CMX.1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 CMX" r:id="rId7" imgW="645480" imgH="2751120" progId="CorelDRAW.CMX.13">
                  <p:embed/>
                </p:oleObj>
              </mc:Choice>
              <mc:Fallback>
                <p:oleObj name="CorelDRAW CMX" r:id="rId7" imgW="645480" imgH="2751120" progId="CorelDRAW.CMX.1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904</Words>
  <Application>Microsoft Office PowerPoint</Application>
  <PresentationFormat>Экран (4:3)</PresentationFormat>
  <Paragraphs>257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Настя</cp:lastModifiedBy>
  <cp:revision>184</cp:revision>
  <dcterms:created xsi:type="dcterms:W3CDTF">2010-04-03T08:55:55Z</dcterms:created>
  <dcterms:modified xsi:type="dcterms:W3CDTF">2018-10-22T06:03:23Z</dcterms:modified>
  <cp:contentStatus/>
</cp:coreProperties>
</file>