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180A-FDAE-4378-8833-2274A3DEFB4D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074DE-DF56-4917-8760-1AD0F14225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180A-FDAE-4378-8833-2274A3DEFB4D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74DE-DF56-4917-8760-1AD0F1422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180A-FDAE-4378-8833-2274A3DEFB4D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74DE-DF56-4917-8760-1AD0F1422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EE8180A-FDAE-4378-8833-2274A3DEFB4D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15074DE-DF56-4917-8760-1AD0F14225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180A-FDAE-4378-8833-2274A3DEFB4D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74DE-DF56-4917-8760-1AD0F14225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180A-FDAE-4378-8833-2274A3DEFB4D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74DE-DF56-4917-8760-1AD0F14225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74DE-DF56-4917-8760-1AD0F14225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180A-FDAE-4378-8833-2274A3DEFB4D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180A-FDAE-4378-8833-2274A3DEFB4D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74DE-DF56-4917-8760-1AD0F14225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180A-FDAE-4378-8833-2274A3DEFB4D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74DE-DF56-4917-8760-1AD0F1422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EE8180A-FDAE-4378-8833-2274A3DEFB4D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5074DE-DF56-4917-8760-1AD0F14225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180A-FDAE-4378-8833-2274A3DEFB4D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074DE-DF56-4917-8760-1AD0F14225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EE8180A-FDAE-4378-8833-2274A3DEFB4D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15074DE-DF56-4917-8760-1AD0F14225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Детство-каждодневное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открытие мира, поэтому надо сделать так, чтобы оно стало, прежде всего, познанием человека и Отечества, их красоты и величия»  В.А. Сухомлинский.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Устное народное творчество в нравственном воспитании детей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4290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Нравственное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совершенствование, заложенные в  детском возрасте, являются предпосылками того, что в дальнейшем ребенок  станет справедливым, добрым, отзывчивым, умеющим преодолевать трудности  и способны постоять за себя и своих близких, то есть социально значимым  человеком.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34290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Нравственное воспитание подрастающего поколения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одна из основных задач общества. Маленький человек входит в сложный многогранный мир, в котором он встречается не только с добром и справедливостью, героизмом и преданностью, но и с предательством, нечестностью, корыстью. Ребенок должен научиться отличать хорошее от плохого. Для этого необходимо сформировать человека с прочными идейными убеждениями, высокой моралью, культурой труда и поведения. Воспитывать и формировать миропонимание ребенка необходимо, когда его жизненный опыт только начинает накапливаться. Именно в детстве определяется направленность личности, появляются первые моральные установки, взгляды.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Содержание нравственного воспитания представляет собой свод этических норм, которые являются моральным кодексом и своеобразной энциклопедией педагогических знаний. Народ всегда прославлял такие нравственные качества как: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 преданность Родине;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 любовь к своему народу;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 героизм;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 скромность;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 доброта;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 вежливость;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 правдивость;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 дружелюбие и др.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Колыбельные песни;</a:t>
            </a:r>
          </a:p>
          <a:p>
            <a:pPr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Пестушки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Заклички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Загадки;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Пословицы и поговорки;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Сказки.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Жанры произведений устного народного творчества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342900">
              <a:buNone/>
            </a:pPr>
            <a:r>
              <a:rPr lang="ru-RU" dirty="0" smtClean="0"/>
              <a:t> Колыбельная песня, по мнению народа, – спутник детства. Она, как один из древнейших жанров фольклора, составляет ценную часть сокровищницы народного творчества. В ней особым образом, специфическими средствами выразительности передаётся дух эпохи.</a:t>
            </a:r>
          </a:p>
          <a:p>
            <a:pPr indent="342900">
              <a:buNone/>
            </a:pPr>
            <a:r>
              <a:rPr lang="ru-RU" dirty="0" smtClean="0"/>
              <a:t>Колыбельные играют огромную роль в ознакомлении ребёнка дошкольного возраста с окружающей жизнью, с традициями и обычаями, бытом собственного народа. В процессе ознакомления с колыбельной я знакомлю детей с бытом предков, домашней обстановкой, в частности, с местом, где дети спали, с теми атрибутами, которые связаны были с укладыванием ребёнка на сон и т.п., то есть приобщаю к культуре собственного народа.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Колыбельные песни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34290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 меньшую роль в воспитательно-образовательном процессе детского сада могут сыграть русские народные песенки,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пестушки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 которые развлекают ребёнка, создают у него бодрое, радостное настроение, то есть вызывают ощущение психологического комфорта, тем самым подготавливая положительный эмоциональный фон для восприятия окружающего мира и его отражения в различных видах детской деятельности. С ними ребёнок встречается с первых дней своей жизни: мать, лёгкими движениями прикасаясь к малышу, приговаривает: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Потягунушки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подрастунушки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 В ручки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хватунушки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ножки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ходунушки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роток – говорок, а в головку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разумок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». В них содержится веками отобранный и практически проверенный материал, который несёт в себе высшие гуманистические ценности, они насквозь пронизаны красотой и любовью.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пестушки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34290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Положительные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эмоции, вызванные процессом отгадывания и загадывания загадок, формируют у ребёнка познавательный интерес к миру вещей и явлений, так как загадки заключают в себе широкий круг сведений о различных предметах и явлениях, событиях окружающей жизни.</a:t>
            </a:r>
          </a:p>
          <a:p>
            <a:pPr indent="34290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Загадка, являясь формой отражения окружающей действительности в специфических для неё, метафорических образах, запечатлела опыт народа, его наблюдательность: «То блин, то пол блина, что та, что эта сторона». «Месяц». Так как загадка, по выражению К.Д. Ушинского, «доставляет уму ребёнка полезное упражнение», развивает мышление, любознательность,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наблюдательность.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Загадки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К.Д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 Ушинский очень высоко ценил воспитательные возможности пословиц. Он писал: «По форме это животрепещущие проявления народного слова, вылетевшие прямо из его живого, глубокого источника – вечно юной, вечно развивающейся души народа». По содержанию наши пословицы важны для первоначального обучения тем, что в них, как в зеркале, отразилась русская народная жизнь со всеми живописными особенностями.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Пословицы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поговорки 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художественных образах зафиксировали опыт прожитой жизни во всём его многообразии и противоречивости. Они посвящены тому, как и чему, учить и воспитывать: «Не учи безделью, а учи рукоделью», «Ученье в счастье украшает, а в несчастье утешает»; показывают особенности труда и быта, прежде всего крестьянского: «Пашню пашут – там руками не машут»; возникнув под влиянием впечатлений от работы на земле, зафиксировали некоторые приметы, показывающие наблюдательность земледельца: «Овсы и льны в августе смотри»; выражают отношение к труду: «Делу обучиться – всегда пригодится». Целый пласт пословиц посвящён семье, материнской любви: «Нет такого дружка, как родима матушка». В пословицах и поговорках можно найти отголоски того или иного исторического события или целой эпохи: «Хотя бы в Орде, только бы в добре». Поэтому они служат могучим средством ознакомления детей с окружающим, приобщения их к истокам родной культуры.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Пословицы и поговорки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indent="34290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ней ребёнок встречается, начиная с раннего возраста, слушая сказки, рассказанные мамой или бабушкой, испытывает те или иные чувства, переживания. </a:t>
            </a:r>
          </a:p>
          <a:p>
            <a:pPr indent="34290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русской народной сказке заключено богатое содержание – и в отношении насыщенности художественной речи языковыми средствами выразительности и развитию творчества самих дошкольников; и в отношении нравственно-эстетических аспектов раскрываемых тем и идей. В.П. Аникин указывал, что «сказки – своего рода нравственный кодекс народа, их героика – это хотя и воображаемые, но примеры истинного поведения человека».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Сказка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71</TotalTime>
  <Words>391</Words>
  <Application>Microsoft Office PowerPoint</Application>
  <PresentationFormat>Экран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Устное народное творчество в нравственном воспитании детей</vt:lpstr>
      <vt:lpstr>Слайд 2</vt:lpstr>
      <vt:lpstr>Слайд 3</vt:lpstr>
      <vt:lpstr>Жанры произведений устного народного творчества</vt:lpstr>
      <vt:lpstr>Колыбельные песни</vt:lpstr>
      <vt:lpstr>Потешки, пестушки</vt:lpstr>
      <vt:lpstr>Загадки</vt:lpstr>
      <vt:lpstr>Пословицы и поговорки</vt:lpstr>
      <vt:lpstr>Сказка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Устное народное творчество в нравственном воспитании детей</dc:title>
  <dc:creator>Анжела</dc:creator>
  <cp:lastModifiedBy>Анжела</cp:lastModifiedBy>
  <cp:revision>9</cp:revision>
  <dcterms:created xsi:type="dcterms:W3CDTF">2013-02-05T04:40:45Z</dcterms:created>
  <dcterms:modified xsi:type="dcterms:W3CDTF">2016-01-20T11:30:16Z</dcterms:modified>
</cp:coreProperties>
</file>