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68" r:id="rId3"/>
    <p:sldId id="271" r:id="rId4"/>
    <p:sldId id="258" r:id="rId5"/>
    <p:sldId id="257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CCAAF39-D308-42F8-A5F9-51F57F9FF1A8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FDC8B92-5215-4778-9EAA-458A7E515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3" y="357165"/>
            <a:ext cx="7117178" cy="1714513"/>
          </a:xfrm>
        </p:spPr>
        <p:txBody>
          <a:bodyPr>
            <a:noAutofit/>
          </a:bodyPr>
          <a:lstStyle/>
          <a:p>
            <a:pPr algn="ctr"/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методы работы с семьей внутри детского сада.</a:t>
            </a:r>
            <a:endParaRPr lang="ru-RU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2214546" y="5357825"/>
            <a:ext cx="6286543" cy="1143009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Franklin Gothic Heavy" pitchFamily="34" charset="0"/>
              </a:rPr>
              <a:t>Проект составила:</a:t>
            </a:r>
          </a:p>
          <a:p>
            <a:r>
              <a:rPr lang="ru-RU" dirty="0" err="1" smtClean="0">
                <a:latin typeface="Franklin Gothic Heavy" pitchFamily="34" charset="0"/>
              </a:rPr>
              <a:t>Галямутдинова</a:t>
            </a:r>
            <a:r>
              <a:rPr lang="ru-RU" dirty="0" smtClean="0">
                <a:latin typeface="Franklin Gothic Heavy" pitchFamily="34" charset="0"/>
              </a:rPr>
              <a:t> Анастасия Андреевна</a:t>
            </a:r>
          </a:p>
          <a:p>
            <a:r>
              <a:rPr lang="ru-RU" dirty="0" smtClean="0">
                <a:latin typeface="Franklin Gothic Heavy" pitchFamily="34" charset="0"/>
              </a:rPr>
              <a:t>МКДОУ «Детский сад № 49»</a:t>
            </a:r>
            <a:endParaRPr lang="ru-RU" dirty="0">
              <a:latin typeface="Franklin Gothic Heavy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71934" y="2285992"/>
            <a:ext cx="4429156" cy="2714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1473" y="1500174"/>
            <a:ext cx="2857519" cy="235745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00664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357167"/>
            <a:ext cx="7000923" cy="1000132"/>
          </a:xfrm>
        </p:spPr>
        <p:txBody>
          <a:bodyPr/>
          <a:lstStyle/>
          <a:p>
            <a:pPr algn="ctr"/>
            <a:r>
              <a:rPr lang="ru-RU" dirty="0" smtClean="0"/>
              <a:t>«Книга эстафета»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1357298"/>
            <a:ext cx="751237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“Книга-эстафета” - помогает нам в налаживании контактов с семьями. Нам нужно было знать, насколько родители знают своих детей, какие проблемы их волнуют, как семья решает трудные вопросы, и определить для себя, в чем необходима наша помощь. Оформили книгу, написали обращение к родителям, просили ответить на вопросы. Каждый родитель смог ответить на наши вопросы, задать свои или прочитать ответы других родителей. Книга-эстафета стала у нас дополнительной формой общения воспитателей с родителями и родителей между собой.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4234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1"/>
            <a:ext cx="7125113" cy="928670"/>
          </a:xfrm>
        </p:spPr>
        <p:txBody>
          <a:bodyPr/>
          <a:lstStyle/>
          <a:p>
            <a:r>
              <a:rPr lang="ru-RU" dirty="0" smtClean="0"/>
              <a:t>Наглядные формы.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785795"/>
            <a:ext cx="834140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Огромное значение имеют для родителей наглядные формы: то, что может быть помещено в приемной: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Плакетки с именем родителей ребенка на шкафчиках (фотографии).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Стенды: “Когда мы были маленькими” - краткие рассказы мам и пап.</a:t>
            </a:r>
          </a:p>
          <a:p>
            <a:r>
              <a:rPr lang="ru-RU" sz="1600" dirty="0" smtClean="0"/>
              <a:t>“Я умею”, “Я могу”, “Я люблю” - информация об умениях, достижениях, интересах родителей.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Дни рождения каждого ребенка, стилизованные по сезонам, знакам Зодиака.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Достижения каждого ребенка “Вот чему я научился”.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Демонстрационный портфель – персональная папка каждого ребенка, в которую дети и педагоги складывают детские работы.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“Устами младенца” - юмористические высказывания детей.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“Над чем я думаю” - вопросы и высказывания, рассуждения детей о том, что их интересует, тревожит, занимает.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“Про меня” - персональные листы с развернутой информацией о каждом ребенке, оформленные родителями совместно с детьми. Эти листы могут быть помещены на лестничных стенках, на стенах коридоров, прилегающих в группе.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“Мы вас ждем!” - график на месяц, ориентирующий членов семьи ребенка и воспитателей на участие в работе группы.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Ежедневно оформляем стенд для родителей: “Чем мы занимались”, “Закрепите дома вместе с детьми”, “Чем мы питались (меню)”.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221572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357166"/>
            <a:ext cx="7134455" cy="124303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Закрытые ящики.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71670" y="1714488"/>
            <a:ext cx="478633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Удачной формой работы с родителями эффективно использовать закрытые ящики и информационные корзины, в которые каждый родитель в удобное для себя время может внести предложения, замечания. На основании этих записей м корректируем свою работу, делаем выводы о вопросах, беспокоящих родителей.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29592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357166"/>
            <a:ext cx="7125113" cy="1000133"/>
          </a:xfrm>
        </p:spPr>
        <p:txBody>
          <a:bodyPr/>
          <a:lstStyle/>
          <a:p>
            <a:pPr algn="ctr"/>
            <a:r>
              <a:rPr lang="ru-RU" dirty="0" smtClean="0"/>
              <a:t>Анкета.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1214422"/>
            <a:ext cx="700092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	</a:t>
            </a:r>
            <a:r>
              <a:rPr lang="ru-RU" dirty="0" smtClean="0"/>
              <a:t>Анкета, как один из видов работ воспитателя с родителями. </a:t>
            </a:r>
            <a:r>
              <a:rPr lang="ru-RU" dirty="0"/>
              <a:t>С</a:t>
            </a:r>
            <a:r>
              <a:rPr lang="ru-RU" dirty="0" smtClean="0"/>
              <a:t> помощью анкеты получаем данные, информацию о какой-либо стороне семейного воспитания одновременно от большого количества родителей. Через анкеты можно выявить степень вовлеченности семей в образовательный процесс. Уровень родительских требований, уровень педагогической культуры семьи. Анкеты бывают разные по темам. Отвечая на вопросы, родители пишут о методах воспитания в семье, о стиле общения между взрослыми и детьми, о том, как проводят досуг, какие книги читают детям, в какие игры они играют и др. Проанализировав ответы, сделать выводы о взглядах родителей на воспитание детей. </a:t>
            </a:r>
            <a:r>
              <a:rPr lang="ru-RU" dirty="0"/>
              <a:t>В</a:t>
            </a:r>
            <a:r>
              <a:rPr lang="ru-RU" dirty="0" smtClean="0"/>
              <a:t>ажно знать, над чем работать в течение года, опыт каких семей пригодится.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0204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9592" y="428604"/>
            <a:ext cx="760149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Каждый человек, сделав какую-нибудь работу, нуждается в оценке своего труда. И в этом нуждаются наши родители. “Похвала полезна хотя бы потому, что укрепляет нас в добродетельных намерениях”, - писал Ф. Ларошфуко. Не забывайте об этом.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402787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285729"/>
            <a:ext cx="7125113" cy="928694"/>
          </a:xfrm>
        </p:spPr>
        <p:txBody>
          <a:bodyPr/>
          <a:lstStyle/>
          <a:p>
            <a:pPr algn="ctr"/>
            <a:r>
              <a:rPr lang="ru-RU" sz="3600" b="1" dirty="0" smtClean="0"/>
              <a:t>Актуальность.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1214423"/>
            <a:ext cx="702771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Актуальность проекта: Проект направлен на интенсификацию работы с семьей на основе двустороннего воздействия: ДОУ на семью и семьи на ДОУ. Актуальным является включение семьи в жизнь ребенка в детском саду. И здесь удачной находкой оказался метод проектов. Происходящие в государстве, обществе и образовании перемены предъявляют новые требования к характеру и качеству отношений ДОУ и семьи. Сегодня изменилось отношение государства к семье, стала другой и сама семья. В Законе РФ « Об образовании» впервые сказано, что именно родители являются первыми педагогами своих детей, а ДОУ создается им в помощь.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99409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332656"/>
            <a:ext cx="66784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/>
          </a:p>
          <a:p>
            <a:r>
              <a:rPr lang="ru-RU" sz="2000" b="1" dirty="0" smtClean="0"/>
              <a:t>Цель: </a:t>
            </a:r>
            <a:r>
              <a:rPr lang="ru-RU" sz="2000" dirty="0" smtClean="0"/>
              <a:t>укрепить взаимодействие субъектов воспитания детей в совместной реализации образовательного процесса в ДОУ через нетрадиционные формы работы.</a:t>
            </a:r>
          </a:p>
          <a:p>
            <a:r>
              <a:rPr lang="ru-RU" sz="2000" b="1" dirty="0" smtClean="0"/>
              <a:t>Задачи : </a:t>
            </a:r>
          </a:p>
          <a:p>
            <a:r>
              <a:rPr lang="ru-RU" sz="2000" dirty="0" smtClean="0"/>
              <a:t>1.Уточнить круг обязанностей ДОУ и объем ответственности родителей в форме общественного договора. </a:t>
            </a:r>
          </a:p>
          <a:p>
            <a:r>
              <a:rPr lang="ru-RU" sz="2000" dirty="0" smtClean="0"/>
              <a:t>2.Подготовить методический материал по теме «Новые формы работы с семьей»:- подбор диагностического материала, - методическое обеспечение организации работы с родителями. </a:t>
            </a:r>
          </a:p>
          <a:p>
            <a:r>
              <a:rPr lang="ru-RU" sz="2000" dirty="0" smtClean="0"/>
              <a:t>4. Создание методического банка данных ДОУ по теме «Новые формы работы с семьей». </a:t>
            </a:r>
          </a:p>
        </p:txBody>
      </p:sp>
    </p:spTree>
    <p:extLst>
      <p:ext uri="{BB962C8B-B14F-4D97-AF65-F5344CB8AC3E}">
        <p14:creationId xmlns:p14="http://schemas.microsoft.com/office/powerpoint/2010/main" xmlns="" val="93891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32656"/>
            <a:ext cx="748883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Семья и детский сад - два общественных института, которые стоят у истоков нашего будущего. Но всегда ли детскому саду и семье хватает взаимопонимания, такта, терпения, чтобы услышать и понять друг друга.</a:t>
            </a:r>
          </a:p>
          <a:p>
            <a:endParaRPr lang="ru-RU" dirty="0" smtClean="0"/>
          </a:p>
          <a:p>
            <a:r>
              <a:rPr lang="ru-RU" dirty="0" smtClean="0"/>
              <a:t>Непонимание между семьей и детским садом всей тяжестью ложатся на ребенка. Нередко можно наблюдать, как родители солидаризуются с не всегда справедливым мнением воспитателя, обвиняющего ребенка в лености и упрямстве, непонимании и баловстве, чтобы, в свою очередь, избавить себя от навязываемой опеки над собственным ребенком. А некоторые просто самоустраняются от воспитания детей. Как изменить такое положение? Как заинтересовать родителей в работе детского сада, помочь осознать важность единых требований семьи и детского сада?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Не секрет, что многие родители интересуются только питанием ребенка, как одели ребенка. Считают, что детский сад - место, где присматривают за детьми, пока родители на работе.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5077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работе с родителями используется много разных форм, которые сближают педагога и родителей, приближают семью к саду, помогают определить оптимальные пути воздействия в воспитательном влиянии на ребенка.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916832"/>
            <a:ext cx="748883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Проведение общих (групповых, индивидуальных) собраний;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Педагогические беседы с родителями;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Круглый стол с родителями;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Тематические консультации;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Конференции с родителями;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Совместные досуги;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Открытые занятия с детьми в ДОУ для родителей;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Организация “уголков для родителей”;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Оформление витрин (фотомонтажей);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Дни открытых дверей;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Работа с родительским активом группы.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7183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92696"/>
            <a:ext cx="763284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Родителям необходимо давать не только педагогические знания, но и осуществлять их практическую подготовку в вопросах воспитания детей.</a:t>
            </a:r>
          </a:p>
          <a:p>
            <a:endParaRPr lang="ru-RU" sz="2400" dirty="0" smtClean="0"/>
          </a:p>
          <a:p>
            <a:r>
              <a:rPr lang="ru-RU" sz="2400" dirty="0" smtClean="0"/>
              <a:t>Современные молодые родители нуждаются в помощи со стороны воспитателей и детского сада потому, что любить надо уметь и любить надо учить. Очень часто приходится наблюдать, что любящие родители не умеют любить своих детей.</a:t>
            </a:r>
          </a:p>
          <a:p>
            <a:endParaRPr lang="ru-RU" sz="2400" dirty="0" smtClean="0"/>
          </a:p>
          <a:p>
            <a:r>
              <a:rPr lang="ru-RU" sz="2400" dirty="0" smtClean="0"/>
              <a:t>Выбор форм и методов взаимодействия – это всегда попытка помочь выполнению семьей функции воспитания.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24383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1"/>
            <a:ext cx="7348769" cy="928694"/>
          </a:xfrm>
        </p:spPr>
        <p:txBody>
          <a:bodyPr>
            <a:normAutofit/>
          </a:bodyPr>
          <a:lstStyle/>
          <a:p>
            <a:r>
              <a:rPr lang="ru-RU" dirty="0"/>
              <a:t>И</a:t>
            </a:r>
            <a:r>
              <a:rPr lang="ru-RU" dirty="0" smtClean="0"/>
              <a:t>нформационные стенды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5" y="928670"/>
            <a:ext cx="8286809" cy="5929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</a:rPr>
              <a:t>1. Доски объявлений </a:t>
            </a:r>
            <a:r>
              <a:rPr lang="ru-RU" sz="1400" dirty="0" smtClean="0"/>
              <a:t>:</a:t>
            </a:r>
          </a:p>
          <a:p>
            <a:r>
              <a:rPr lang="ru-RU" sz="1400" dirty="0" smtClean="0"/>
              <a:t>- объявления о собраниях;</a:t>
            </a:r>
          </a:p>
          <a:p>
            <a:r>
              <a:rPr lang="ru-RU" sz="1400" dirty="0" smtClean="0"/>
              <a:t>- объявления о предстоящих мероприятиях;</a:t>
            </a:r>
          </a:p>
          <a:p>
            <a:r>
              <a:rPr lang="ru-RU" sz="1400" dirty="0" smtClean="0"/>
              <a:t>- информация о деятельности в группе: какая в данный момент идет тема в группе, чем занимаются дети в группе;</a:t>
            </a:r>
          </a:p>
          <a:p>
            <a:r>
              <a:rPr lang="ru-RU" sz="1400" dirty="0" smtClean="0"/>
              <a:t>- высказывание детей в течение дня;</a:t>
            </a:r>
          </a:p>
          <a:p>
            <a:r>
              <a:rPr lang="ru-RU" sz="1400" dirty="0" smtClean="0"/>
              <a:t>- ежедневные расписания;</a:t>
            </a:r>
          </a:p>
          <a:p>
            <a:r>
              <a:rPr lang="ru-RU" sz="1400" dirty="0" smtClean="0"/>
              <a:t>- благодарности родителям.</a:t>
            </a:r>
          </a:p>
          <a:p>
            <a:r>
              <a:rPr lang="ru-RU" sz="1400" dirty="0" smtClean="0"/>
              <a:t>Информация на стенде может дублироваться или развивать информацию, фигурирующую в записках, в беседах.</a:t>
            </a:r>
          </a:p>
          <a:p>
            <a:r>
              <a:rPr lang="ru-RU" sz="1400" dirty="0" smtClean="0">
                <a:solidFill>
                  <a:srgbClr val="FF0000"/>
                </a:solidFill>
              </a:rPr>
              <a:t>2. Брошюры</a:t>
            </a:r>
            <a:r>
              <a:rPr lang="ru-RU" sz="1400" dirty="0" smtClean="0"/>
              <a:t>:</a:t>
            </a:r>
          </a:p>
          <a:p>
            <a:r>
              <a:rPr lang="ru-RU" sz="1400" dirty="0" smtClean="0"/>
              <a:t>Помогают родителям ознакомиться с программой. Они могут содержать краткое изложение философии, общую информацию о ней.</a:t>
            </a:r>
          </a:p>
          <a:p>
            <a:r>
              <a:rPr lang="ru-RU" sz="1400" dirty="0" smtClean="0">
                <a:solidFill>
                  <a:srgbClr val="FF0000"/>
                </a:solidFill>
              </a:rPr>
              <a:t>3. Справочники</a:t>
            </a:r>
            <a:r>
              <a:rPr lang="ru-RU" sz="1400" dirty="0" smtClean="0"/>
              <a:t>:</a:t>
            </a:r>
          </a:p>
          <a:p>
            <a:r>
              <a:rPr lang="ru-RU" sz="1400" dirty="0" smtClean="0"/>
              <a:t>Содержат более подробную информацию о программе: описание центров активности; задачи, поставленные в каждом центре на развитие ребенка.</a:t>
            </a:r>
          </a:p>
          <a:p>
            <a:r>
              <a:rPr lang="ru-RU" sz="1400" dirty="0" smtClean="0">
                <a:solidFill>
                  <a:srgbClr val="FF0000"/>
                </a:solidFill>
              </a:rPr>
              <a:t>4. Информационные бюллетени</a:t>
            </a:r>
            <a:r>
              <a:rPr lang="ru-RU" sz="1400" dirty="0" smtClean="0"/>
              <a:t>:</a:t>
            </a:r>
          </a:p>
          <a:p>
            <a:r>
              <a:rPr lang="ru-RU" sz="1400" dirty="0" smtClean="0"/>
              <a:t>Могут рассылаться раз или два раза в месяц, (цели могут быть разными):</a:t>
            </a:r>
          </a:p>
          <a:p>
            <a:r>
              <a:rPr lang="ru-RU" sz="1400" dirty="0" smtClean="0"/>
              <a:t>- информация о различных специальных мероприятиях: собраниях, вечерах, экскурсиях, спектаклях и т.д.;</a:t>
            </a:r>
          </a:p>
          <a:p>
            <a:r>
              <a:rPr lang="ru-RU" sz="1400" dirty="0" smtClean="0"/>
              <a:t>- описание событий, происходящих в детском саду;</a:t>
            </a:r>
          </a:p>
          <a:p>
            <a:r>
              <a:rPr lang="ru-RU" sz="1400" dirty="0" smtClean="0"/>
              <a:t>- описание видов занятий, </a:t>
            </a:r>
            <a:r>
              <a:rPr lang="ru-RU" sz="1400" dirty="0" err="1" smtClean="0"/>
              <a:t>проводящихся</a:t>
            </a:r>
            <a:r>
              <a:rPr lang="ru-RU" sz="1400" dirty="0" smtClean="0"/>
              <a:t> в группе, а так же мер, по поддержке этих занятий дома;</a:t>
            </a:r>
          </a:p>
          <a:p>
            <a:r>
              <a:rPr lang="ru-RU" sz="1400" dirty="0" smtClean="0"/>
              <a:t>- изложение идей, позволяющих лучше преподнести тему, которая проходит в группе (“Осень”, “Моя семья”, “Домашние животные” и т.д.);</a:t>
            </a:r>
          </a:p>
          <a:p>
            <a:r>
              <a:rPr lang="ru-RU" sz="1400" dirty="0" smtClean="0"/>
              <a:t>- благодарности добровольным помощникам;</a:t>
            </a:r>
          </a:p>
          <a:p>
            <a:r>
              <a:rPr lang="ru-RU" sz="1400" dirty="0" smtClean="0"/>
              <a:t>- просьба принести какие-либо материалы или оказать какую-либо помощь.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204841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1" y="1"/>
            <a:ext cx="6786610" cy="785794"/>
          </a:xfrm>
        </p:spPr>
        <p:txBody>
          <a:bodyPr>
            <a:normAutofit/>
          </a:bodyPr>
          <a:lstStyle/>
          <a:p>
            <a:r>
              <a:rPr lang="ru-RU" dirty="0" smtClean="0"/>
              <a:t>Информационные стенды.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785794"/>
            <a:ext cx="845146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</a:rPr>
              <a:t>5</a:t>
            </a:r>
            <a:r>
              <a:rPr lang="ru-RU" sz="1600" dirty="0" smtClean="0">
                <a:solidFill>
                  <a:srgbClr val="FF0000"/>
                </a:solidFill>
              </a:rPr>
              <a:t>. Личные фотоальбомы, альбомы, дневники, которые передаются от педагога к родителю и обратно:</a:t>
            </a:r>
            <a:endParaRPr lang="ru-RU" sz="1600" dirty="0" smtClean="0"/>
          </a:p>
          <a:p>
            <a:r>
              <a:rPr lang="ru-RU" sz="1600" dirty="0" smtClean="0"/>
              <a:t>- короткие сообщения о достижениях ребенка;</a:t>
            </a:r>
          </a:p>
          <a:p>
            <a:r>
              <a:rPr lang="ru-RU" sz="1600" dirty="0" smtClean="0"/>
              <a:t>- извещение о особых событиях;</a:t>
            </a:r>
          </a:p>
          <a:p>
            <a:r>
              <a:rPr lang="ru-RU" sz="1600" dirty="0" smtClean="0"/>
              <a:t>- благодарность родителям;</a:t>
            </a:r>
          </a:p>
          <a:p>
            <a:r>
              <a:rPr lang="ru-RU" sz="1600" dirty="0" smtClean="0"/>
              <a:t>- здоровье ребенка;</a:t>
            </a:r>
          </a:p>
          <a:p>
            <a:r>
              <a:rPr lang="ru-RU" sz="1600" dirty="0" smtClean="0"/>
              <a:t>- личный рост.</a:t>
            </a:r>
          </a:p>
          <a:p>
            <a:r>
              <a:rPr lang="ru-RU" sz="1600" dirty="0" smtClean="0"/>
              <a:t>Этот способ особенно подходит родителям, которые легко выражают свои мысли в письменной форме. Для тех, кто не привык пользоваться такой техникой, подойдут другие варианты.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7. Закрытые ящики </a:t>
            </a:r>
            <a:r>
              <a:rPr lang="ru-RU" sz="1600" dirty="0" smtClean="0"/>
              <a:t>(в виде почтового ящика) для предложений. Анонимные записки, где родитель может выразить свое отношение к группе, идеи по оформлению, советы, предложения и т.д.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8. Отчеты.</a:t>
            </a:r>
            <a:endParaRPr lang="ru-RU" sz="1600" dirty="0" smtClean="0"/>
          </a:p>
          <a:p>
            <a:r>
              <a:rPr lang="ru-RU" sz="1600" dirty="0" smtClean="0"/>
              <a:t>Письменные отчеты о детях описываются в позитивном ключе, подчеркивая как сильные, так и слабые стороны ребенка. В таких отчетах нужно воздерживаться от категорических суждений и умозаключений.</a:t>
            </a:r>
          </a:p>
          <a:p>
            <a:r>
              <a:rPr lang="ru-RU" sz="1600" dirty="0" smtClean="0"/>
              <a:t>Содержание отчета не должно быть неожиданным для родителей. В него включается только та информация, которой вы обменивались с семьей в течение предшествующего периода.</a:t>
            </a:r>
          </a:p>
          <a:p>
            <a:r>
              <a:rPr lang="ru-RU" sz="1600" dirty="0" smtClean="0"/>
              <a:t>Родители – это союзники воспитателя в образовании и развитии детей, а нам, воспитателям, надо помочь родителям осознать, что они способны изменить жизнь своего ребенка к лучшему.</a:t>
            </a:r>
          </a:p>
        </p:txBody>
      </p:sp>
    </p:spTree>
    <p:extLst>
      <p:ext uri="{BB962C8B-B14F-4D97-AF65-F5344CB8AC3E}">
        <p14:creationId xmlns:p14="http://schemas.microsoft.com/office/powerpoint/2010/main" xmlns="" val="144459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5" y="1"/>
            <a:ext cx="5572164" cy="50004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Родительские собрания.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500042"/>
            <a:ext cx="88582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Важное место в работе с родителями занимают родительские собрания. Мы тщательно готовимся к ним. Успех собрания во многом обеспечивается его подготовкой. Подбираем музыку, готовим пригласительные билеты. Вошло в традицию, рассаживать родителей на те места, где сидит их ребенок. Это рационально: родитель наглядно узнает, где сидит его ребенок, видит его рабочее место, аккуратно ли оно содержится, может ознакомиться с родителями соседа по столу. Создаем в группе уют и теплоту. В практику вошел такой опыт – проводить собрания за кружечкой чая, это сближает родителей. Родители с радостью идут на родительские собрания, так как знают, что будет что-то интересное, игровое: услышат и увидят своих детей на занятиях, в играх, в спектаклях. К информации о ходе учебно-воспитательной работы услышат магнитофонную запись ответов детей, их высказывания, мнения. С интересом относятся родители к текстовым материалам, рекомендациям, советам. Как правило, они небольшого объема и носят характер краткой памятки.</a:t>
            </a:r>
          </a:p>
          <a:p>
            <a:pPr algn="just"/>
            <a:r>
              <a:rPr lang="ru-RU" sz="1400" dirty="0" smtClean="0"/>
              <a:t>Родители знают, что не услышат упреков и неудовольствия воспитателей. Наоборот, вместе мы находим ответы на волнующие темы, обсуждаем педагогические ситуации, на что надо обратить внимание и каким образом помочь ребенку.</a:t>
            </a:r>
          </a:p>
          <a:p>
            <a:pPr algn="just"/>
            <a:r>
              <a:rPr lang="ru-RU" sz="1400" dirty="0" smtClean="0"/>
              <a:t>Активность родителей может быть повышена, если воспитатель своевременно попросит отдельных родителей рассказать о своем опыте в данном направлении, о возникающих трудностях и путях их разрешения.</a:t>
            </a:r>
          </a:p>
          <a:p>
            <a:pPr algn="just"/>
            <a:r>
              <a:rPr lang="ru-RU" sz="1400" dirty="0" smtClean="0"/>
              <a:t>Родительские собрания сближают педагога и родителей, приближают семью к саду, помогают определить оптимальные пути воздействия в воспитательном влиянии на ребенка.</a:t>
            </a:r>
          </a:p>
          <a:p>
            <a:pPr algn="just"/>
            <a:r>
              <a:rPr lang="ru-RU" sz="1400" dirty="0" smtClean="0"/>
              <a:t>Никогда не превращать родительское собрание в формальное информирование. Наоборот, вместе находить ответы. Такая система проведения собраний приносит пользу и родителям и воспитателям. Родители видят в воспитателе помощника. Родители хорошо знают друг друга, активно предлагают свою помощь. И нет такого, чтобы все взваливалось на одних и тех же людей, все выполняют что-то посильное для себя. В конце года на последнем собрании с родительским комитетом отмечаем благодарственными письмами активных родителей. Такое внимание воспринимается родителями как высокая дорогая награда за сотрудничество и творчество.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306989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76</TotalTime>
  <Words>1703</Words>
  <Application>Microsoft Office PowerPoint</Application>
  <PresentationFormat>Экран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Spring</vt:lpstr>
      <vt:lpstr>Формы и методы работы с семьей внутри детского сада.</vt:lpstr>
      <vt:lpstr>Актуальность.</vt:lpstr>
      <vt:lpstr>Слайд 3</vt:lpstr>
      <vt:lpstr>Слайд 4</vt:lpstr>
      <vt:lpstr>В работе с родителями используется много разных форм, которые сближают педагога и родителей, приближают семью к саду, помогают определить оптимальные пути воздействия в воспитательном влиянии на ребенка.</vt:lpstr>
      <vt:lpstr>Слайд 6</vt:lpstr>
      <vt:lpstr>Информационные стенды</vt:lpstr>
      <vt:lpstr>Информационные стенды.</vt:lpstr>
      <vt:lpstr>Родительские собрания.</vt:lpstr>
      <vt:lpstr>«Книга эстафета»</vt:lpstr>
      <vt:lpstr>Наглядные формы.</vt:lpstr>
      <vt:lpstr> Закрытые ящики.</vt:lpstr>
      <vt:lpstr>Анкета.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Праздники и развлечения с привлечением родителей в ДОУ.</dc:title>
  <dc:creator>Даниил Данылив</dc:creator>
  <cp:lastModifiedBy>Анжела</cp:lastModifiedBy>
  <cp:revision>16</cp:revision>
  <dcterms:created xsi:type="dcterms:W3CDTF">2014-11-19T16:26:57Z</dcterms:created>
  <dcterms:modified xsi:type="dcterms:W3CDTF">2016-01-20T08:49:01Z</dcterms:modified>
</cp:coreProperties>
</file>