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5" r:id="rId7"/>
    <p:sldId id="260" r:id="rId8"/>
    <p:sldId id="266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3&amp;uinfo=ww-1330-wh-647-fw-1105-fh-448-pd-1&amp;p=3&amp;text=%D0%BA%D0%B0%D1%80%D1%82%D0%B8%D0%BD%D0%BA%D0%B8%20%D1%81%20%D0%B4%D0%B5%D1%82%D1%8C%D0%BC%D0%B8%20%D0%B2%20%D0%B4%D0%B5%D1%82%D1%81%D0%BA%D0%BE%D0%BC%20%D1%81%D0%B0%D0%B4%D1%83&amp;noreask=1&amp;pos=95&amp;rpt=simage&amp;lr=54&amp;img_url=http://www.equipnet.ru/netcat_files/Image/2012/%D0%BE%D0%BA%D1%82%D1%8F%D0%B1%D1%80%D1%8C/04/1331765305_1313867582_adoptacyia_k_detskomu_sadiku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fp=0&amp;text=%D0%BA%D0%B0%D1%80%D1%82%D0%B8%D0%BD%D0%BA%D0%B8%20%D1%81%D0%BA%D0%B0%D0%B7%D0%BE%D0%BA%20%D1%80%D1%83%D1%81%D1%81%D0%BA%D0%B8%D1%85%20%D0%BD%D0%B0%D1%80%D0%BE%D0%B4%D0%BD%D1%8B%D1%85&amp;noreask=1&amp;pos=7&amp;lr=54&amp;rpt=simage&amp;uinfo=ww-1330-wh-647-fw-1105-fh-448-pd-1&amp;img_url=http://detochki-doma.ru/wp-content/uploads/2012/01/Poshli-tri-medvedya-v-les-za-malinoy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«Ах, эти сказки»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младшая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ctr">
              <a:buNone/>
            </a:pP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Составила: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воспиатель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 категории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Валинурова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ru-RU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аратовна</a:t>
            </a:r>
            <a:endParaRPr lang="en-US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amysik.ru/mambots/content/multithumb/images/b.600.600.4095.1.stories.mamin_ugolok.zabotk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1910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Воспитывать интерес к сказкам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rosti.ru/patterns/00/00/06/5b608e9029/preview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438400"/>
            <a:ext cx="535305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1.Способствовать формированию интереса к сказкам;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2.Развитие навыков выразительной и эмоциональной передачи игровых и сказочных образов;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3.Воспитывать нравственные качества: доброта, вежливость, дружелюбие.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Методика проведения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-Беседа: «Моя любимая сказка»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-Беседа: «Любимые сказки» правила общения с книгой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-Работа в книжном уголке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-Настольно-печатные игры: «Теремок», «Репка», «Курочка Ряба»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-Показ сказки «Колобок» (старшая г. младшей)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-Театрализация сказки «Репка»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в книжном уголке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DCIM\100PHOTO\SAM_45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4" name="Picture 2" descr="F:\DCIM\100PHOTO\SAM_45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Театрализация сказки «Репка»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 сказки «Колобок»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DCIM\100PHOTO\SAM_45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35448"/>
            <a:ext cx="4268788" cy="3384352"/>
          </a:xfrm>
          <a:prstGeom prst="rect">
            <a:avLst/>
          </a:prstGeom>
          <a:noFill/>
        </p:spPr>
      </p:pic>
      <p:pic>
        <p:nvPicPr>
          <p:cNvPr id="4" name="Picture 2" descr="C:\Users\Анжела\Pictures\2013-2014 учебный год\Екатерина Маратовна сказка\SAM_517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384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-Консультация: «Значение сказок в жизни ребенка»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-Информационные стенды- передвижки: «Что мы сегодня читали»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-Семейный проект «Теремок», изготовление домика для сказочных животных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1524000"/>
            <a:ext cx="4040188" cy="639762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Консультация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Выставка «Теремок»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DCIM\100PHOTO\SAM_46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362199"/>
            <a:ext cx="3886200" cy="3581401"/>
          </a:xfrm>
          <a:prstGeom prst="rect">
            <a:avLst/>
          </a:prstGeom>
          <a:noFill/>
        </p:spPr>
      </p:pic>
      <p:pic>
        <p:nvPicPr>
          <p:cNvPr id="2050" name="Picture 2" descr="F:\Документы\фото\SAM_3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41910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любят слушать сказки;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-рассказывают сказки по иллюстрациям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F:\фото\курочка ряба\SAM_4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7010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175</Words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Цель проекта</vt:lpstr>
      <vt:lpstr>Задачи:</vt:lpstr>
      <vt:lpstr>Методика проведения проекта</vt:lpstr>
      <vt:lpstr>Работа в книжном уголке</vt:lpstr>
      <vt:lpstr>Работа с детьми</vt:lpstr>
      <vt:lpstr>Работа с родителями</vt:lpstr>
      <vt:lpstr>Работа с родителями</vt:lpstr>
      <vt:lpstr>Достигнутые результаты -любят слушать сказки; -рассказывают сказки по иллюстрациям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Анжела</dc:creator>
  <cp:lastModifiedBy>Анжела</cp:lastModifiedBy>
  <cp:revision>24</cp:revision>
  <dcterms:created xsi:type="dcterms:W3CDTF">2014-02-20T06:51:25Z</dcterms:created>
  <dcterms:modified xsi:type="dcterms:W3CDTF">2016-01-29T04:50:08Z</dcterms:modified>
</cp:coreProperties>
</file>